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965AE-3E03-41F9-8167-F7A80716435D}" type="datetimeFigureOut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F43A5-D12B-4738-BA5B-EBA322F7F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70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BEC01F-8F8E-47D9-BBFA-9DA1EAC22051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BA06297-7040-4634-B387-FDDBD39305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8BC3-B018-4367-BE4A-DBBCD53D6559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6297-7040-4634-B387-FDDBD39305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2CA0-5B65-4DC2-A70F-FB796D2F9415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6297-7040-4634-B387-FDDBD39305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48FE9C-128D-4719-92F1-66BE9EDAB6C2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A06297-7040-4634-B387-FDDBD393051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069B8D-532F-4199-B80A-8C10893F89F8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BA06297-7040-4634-B387-FDDBD39305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ACE6-692F-4C1B-8FBD-25A0D42A3511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6297-7040-4634-B387-FDDBD393051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5F24-AF9D-4A29-ABB4-BDB03B672639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6297-7040-4634-B387-FDDBD393051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5F7AF4-EBD5-46C8-A6ED-1ABF2A7914CD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A06297-7040-4634-B387-FDDBD393051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78A-D571-492F-B81F-E08FD2A4D4F2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6297-7040-4634-B387-FDDBD39305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D79993-CB7A-4E46-B4EC-514F6AFF2173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A06297-7040-4634-B387-FDDBD393051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3F6F38-D67F-490A-B0E4-00AE509446AE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A06297-7040-4634-B387-FDDBD393051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4424EC-82CB-48B6-84DF-B4EAA407ED4B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altLang="zh-TW" smtClean="0"/>
              <a:t>WWW.LIMOU.COM.TW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A06297-7040-4634-B387-FDDBD39305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nsor.switchs@msa.hinet.net" TargetMode="External"/><Relationship Id="rId2" Type="http://schemas.openxmlformats.org/officeDocument/2006/relationships/hyperlink" Target="TEL:04-22363226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691680" y="336699"/>
            <a:ext cx="6408712" cy="1662434"/>
          </a:xfrm>
        </p:spPr>
        <p:txBody>
          <a:bodyPr>
            <a:normAutofit/>
          </a:bodyPr>
          <a:lstStyle/>
          <a:p>
            <a:pPr algn="r"/>
            <a:r>
              <a:rPr lang="zh-TW" altLang="en-US" sz="4000" dirty="0" smtClean="0">
                <a:latin typeface="Algerian" panose="04020705040A02060702" pitchFamily="82" charset="0"/>
              </a:rPr>
              <a:t>雙回路限動開關</a:t>
            </a:r>
            <a:r>
              <a:rPr lang="en-US" altLang="zh-TW" sz="4800" dirty="0" smtClean="0">
                <a:latin typeface="Algerian" panose="04020705040A02060702" pitchFamily="82" charset="0"/>
              </a:rPr>
              <a:t>WL-N</a:t>
            </a:r>
            <a:r>
              <a:rPr lang="zh-TW" altLang="en-US" sz="4000" dirty="0" smtClean="0">
                <a:latin typeface="Algerian" panose="04020705040A02060702" pitchFamily="82" charset="0"/>
              </a:rPr>
              <a:t>系列新品上市</a:t>
            </a:r>
            <a:endParaRPr lang="zh-TW" altLang="en-US" sz="4000" dirty="0">
              <a:latin typeface="Algerian" panose="04020705040A02060702" pitchFamily="82" charset="0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WWW.LIMOU.COM.TW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6297-7040-4634-B387-FDDBD3930512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7" t="27016" r="29722" b="9180"/>
          <a:stretch/>
        </p:blipFill>
        <p:spPr bwMode="auto">
          <a:xfrm>
            <a:off x="2411760" y="1995090"/>
            <a:ext cx="629270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3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6784" cy="92211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Bodoni MT Black" panose="02070A03080606020203" pitchFamily="18" charset="0"/>
              </a:rPr>
              <a:t>新產品特色</a:t>
            </a:r>
            <a:r>
              <a:rPr lang="en-US" altLang="zh-TW" sz="3200" b="1" dirty="0" smtClean="0">
                <a:latin typeface="Algerian" panose="04020705040A02060702" pitchFamily="82" charset="0"/>
              </a:rPr>
              <a:t>(</a:t>
            </a:r>
            <a:r>
              <a:rPr lang="zh-TW" altLang="en-US" sz="3200" b="1" dirty="0" smtClean="0">
                <a:latin typeface="Algerian" panose="04020705040A02060702" pitchFamily="82" charset="0"/>
              </a:rPr>
              <a:t>與舊</a:t>
            </a:r>
            <a:r>
              <a:rPr lang="en-US" altLang="zh-TW" sz="3200" dirty="0" smtClean="0">
                <a:latin typeface="Algerian" panose="04020705040A02060702" pitchFamily="82" charset="0"/>
              </a:rPr>
              <a:t>WL</a:t>
            </a:r>
            <a:r>
              <a:rPr lang="zh-TW" altLang="en-US" sz="3200" b="1" dirty="0" smtClean="0">
                <a:latin typeface="Algerian" panose="04020705040A02060702" pitchFamily="82" charset="0"/>
              </a:rPr>
              <a:t>系列比較</a:t>
            </a:r>
            <a:r>
              <a:rPr lang="en-US" altLang="zh-TW" sz="3200" b="1" dirty="0" smtClean="0">
                <a:latin typeface="Algerian" panose="04020705040A02060702" pitchFamily="82" charset="0"/>
              </a:rPr>
              <a:t>)</a:t>
            </a:r>
            <a:endParaRPr lang="zh-TW" altLang="en-US" sz="3200" b="1" dirty="0">
              <a:latin typeface="Algerian" panose="04020705040A02060702" pitchFamily="82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79512" y="1338511"/>
            <a:ext cx="8496944" cy="1440680"/>
          </a:xfrm>
        </p:spPr>
        <p:txBody>
          <a:bodyPr>
            <a:normAutofit fontScale="92500"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選行</a:t>
            </a:r>
            <a:r>
              <a:rPr lang="zh-TW" altLang="en-US" sz="2400" b="1" dirty="0"/>
              <a:t>更</a:t>
            </a:r>
            <a:r>
              <a:rPr lang="zh-TW" altLang="en-US" sz="2400" b="1" dirty="0" smtClean="0"/>
              <a:t>容易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zh-TW" altLang="en-US" sz="2400" dirty="0">
                <a:latin typeface="Comic Sans MS" panose="030F0702030302020204" pitchFamily="66" charset="0"/>
              </a:rPr>
              <a:t> </a:t>
            </a:r>
            <a:r>
              <a:rPr lang="zh-TW" altLang="en-US" sz="2400" dirty="0" smtClean="0">
                <a:latin typeface="Comic Sans MS" panose="030F0702030302020204" pitchFamily="66" charset="0"/>
              </a:rPr>
              <a:t>   整合接點規格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</a:t>
            </a:r>
            <a:r>
              <a:rPr lang="zh-TW" altLang="en-US" sz="2400" dirty="0" smtClean="0">
                <a:latin typeface="Comic Sans MS" panose="030F0702030302020204" pitchFamily="66" charset="0"/>
              </a:rPr>
              <a:t>標準型</a:t>
            </a:r>
            <a:r>
              <a:rPr lang="zh-TW" altLang="zh-TW" sz="2400" dirty="0" smtClean="0">
                <a:latin typeface="Comic Sans MS" panose="030F0702030302020204" pitchFamily="66" charset="0"/>
              </a:rPr>
              <a:t>、</a:t>
            </a:r>
            <a:r>
              <a:rPr lang="zh-TW" altLang="en-US" sz="2400" dirty="0" smtClean="0">
                <a:latin typeface="Comic Sans MS" panose="030F0702030302020204" pitchFamily="66" charset="0"/>
              </a:rPr>
              <a:t>微小負載型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)</a:t>
            </a:r>
            <a:r>
              <a:rPr lang="zh-TW" altLang="zh-TW" sz="2400" dirty="0" smtClean="0">
                <a:latin typeface="Comic Sans MS" panose="030F0702030302020204" pitchFamily="66" charset="0"/>
              </a:rPr>
              <a:t> 、</a:t>
            </a:r>
            <a:r>
              <a:rPr lang="zh-TW" altLang="en-US" sz="2400" dirty="0" smtClean="0">
                <a:latin typeface="Comic Sans MS" panose="030F0702030302020204" pitchFamily="66" charset="0"/>
              </a:rPr>
              <a:t>操作特性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(PT</a:t>
            </a:r>
            <a:r>
              <a:rPr lang="zh-TW" altLang="zh-TW" sz="2400" dirty="0" smtClean="0">
                <a:latin typeface="Comic Sans MS" panose="030F0702030302020204" pitchFamily="66" charset="0"/>
              </a:rPr>
              <a:t>、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TT)</a:t>
            </a:r>
            <a:r>
              <a:rPr lang="zh-TW" altLang="en-US" sz="2400" dirty="0" smtClean="0">
                <a:latin typeface="Comic Sans MS" panose="030F0702030302020204" pitchFamily="66" charset="0"/>
              </a:rPr>
              <a:t>與頭   </a:t>
            </a:r>
            <a:endParaRPr lang="en-US" altLang="zh-TW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TW" altLang="en-US" sz="2400" dirty="0">
                <a:latin typeface="Comic Sans MS" panose="030F0702030302020204" pitchFamily="66" charset="0"/>
              </a:rPr>
              <a:t> </a:t>
            </a:r>
            <a:r>
              <a:rPr lang="zh-TW" altLang="en-US" sz="2400" dirty="0" smtClean="0">
                <a:latin typeface="Comic Sans MS" panose="030F0702030302020204" pitchFamily="66" charset="0"/>
              </a:rPr>
              <a:t>   部規格，新型號可同時對應多種就型號，大幅減少在庫型號。</a:t>
            </a:r>
            <a:endParaRPr lang="zh-TW" altLang="zh-TW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EBA06297-7040-4634-B387-FDDBD3930512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33985" r="18155" b="29687"/>
          <a:stretch/>
        </p:blipFill>
        <p:spPr bwMode="auto">
          <a:xfrm>
            <a:off x="323528" y="2779191"/>
            <a:ext cx="7750456" cy="316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30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24936" cy="3168352"/>
          </a:xfrm>
        </p:spPr>
        <p:txBody>
          <a:bodyPr/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配線</a:t>
            </a:r>
            <a:r>
              <a:rPr lang="zh-TW" altLang="en-US" sz="2400" b="1" dirty="0" smtClean="0">
                <a:latin typeface="Comic Sans MS" panose="030F0702030302020204" pitchFamily="66" charset="0"/>
              </a:rPr>
              <a:t>更容易</a:t>
            </a:r>
            <a:endParaRPr lang="en-US" altLang="zh-TW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TW" altLang="en-US" sz="2400" dirty="0">
                <a:latin typeface="Comic Sans MS" panose="030F0702030302020204" pitchFamily="66" charset="0"/>
              </a:rPr>
              <a:t> </a:t>
            </a:r>
            <a:r>
              <a:rPr lang="zh-TW" altLang="en-US" sz="2400" dirty="0" smtClean="0">
                <a:latin typeface="Comic Sans MS" panose="030F0702030302020204" pitchFamily="66" charset="0"/>
              </a:rPr>
              <a:t>   改善內部構造與材質，可大幅下降配線所需工時約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40%</a:t>
            </a:r>
            <a:r>
              <a:rPr lang="zh-TW" altLang="en-US" sz="2400" dirty="0" smtClean="0">
                <a:latin typeface="Comic Sans MS" panose="030F0702030302020204" pitchFamily="66" charset="0"/>
              </a:rPr>
              <a:t>。</a:t>
            </a:r>
            <a:endParaRPr lang="en-US" altLang="zh-TW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TW" altLang="zh-TW" sz="2400" dirty="0" smtClean="0">
                <a:latin typeface="Comic Sans MS" panose="030F0702030302020204" pitchFamily="66" charset="0"/>
                <a:ea typeface="新細明體"/>
              </a:rPr>
              <a:t>✽</a:t>
            </a:r>
            <a:r>
              <a:rPr lang="zh-TW" altLang="en-US" sz="2400" dirty="0" smtClean="0">
                <a:latin typeface="Comic Sans MS" panose="030F0702030302020204" pitchFamily="66" charset="0"/>
                <a:ea typeface="新細明體"/>
              </a:rPr>
              <a:t>將影響配線效率的絕緣址改為橡膠體。</a:t>
            </a:r>
            <a:endParaRPr lang="en-US" altLang="zh-TW" sz="2400" dirty="0" smtClean="0">
              <a:latin typeface="Comic Sans MS" panose="030F0702030302020204" pitchFamily="66" charset="0"/>
              <a:ea typeface="新細明體"/>
            </a:endParaRPr>
          </a:p>
          <a:p>
            <a:pPr marL="0" indent="0">
              <a:buNone/>
            </a:pPr>
            <a:r>
              <a:rPr lang="zh-TW" altLang="zh-TW" sz="2400" dirty="0" smtClean="0">
                <a:latin typeface="Comic Sans MS" panose="030F0702030302020204" pitchFamily="66" charset="0"/>
                <a:ea typeface="新細明體"/>
              </a:rPr>
              <a:t>✽</a:t>
            </a:r>
            <a:r>
              <a:rPr lang="zh-TW" altLang="en-US" sz="2400" dirty="0" smtClean="0">
                <a:latin typeface="Comic Sans MS" panose="030F0702030302020204" pitchFamily="66" charset="0"/>
                <a:ea typeface="新細明體"/>
              </a:rPr>
              <a:t>將銅製螺絲改為鋼製</a:t>
            </a:r>
            <a:r>
              <a:rPr lang="en-US" altLang="zh-TW" sz="2400" dirty="0" smtClean="0">
                <a:latin typeface="Comic Sans MS" panose="030F0702030302020204" pitchFamily="66" charset="0"/>
                <a:ea typeface="新細明體"/>
              </a:rPr>
              <a:t>(</a:t>
            </a:r>
            <a:r>
              <a:rPr lang="zh-TW" altLang="en-US" sz="2400" dirty="0" smtClean="0">
                <a:latin typeface="Comic Sans MS" panose="030F0702030302020204" pitchFamily="66" charset="0"/>
                <a:ea typeface="新細明體"/>
              </a:rPr>
              <a:t>鍍鎳</a:t>
            </a:r>
            <a:r>
              <a:rPr lang="en-US" altLang="zh-TW" sz="2400" dirty="0" smtClean="0">
                <a:latin typeface="Comic Sans MS" panose="030F0702030302020204" pitchFamily="66" charset="0"/>
                <a:ea typeface="新細明體"/>
              </a:rPr>
              <a:t>)</a:t>
            </a:r>
            <a:r>
              <a:rPr lang="zh-TW" altLang="en-US" sz="2400" dirty="0" smtClean="0">
                <a:latin typeface="Comic Sans MS" panose="030F0702030302020204" pitchFamily="66" charset="0"/>
                <a:ea typeface="新細明體"/>
              </a:rPr>
              <a:t>，可用螺絲起子吸起避免螺絲</a:t>
            </a:r>
            <a:endParaRPr lang="en-US" altLang="zh-TW" sz="2400" dirty="0" smtClean="0">
              <a:latin typeface="Comic Sans MS" panose="030F0702030302020204" pitchFamily="66" charset="0"/>
              <a:ea typeface="新細明體"/>
            </a:endParaRPr>
          </a:p>
          <a:p>
            <a:pPr marL="0" indent="0">
              <a:buNone/>
            </a:pPr>
            <a:r>
              <a:rPr lang="zh-TW" altLang="en-US" sz="2400" dirty="0">
                <a:latin typeface="Comic Sans MS" panose="030F0702030302020204" pitchFamily="66" charset="0"/>
                <a:ea typeface="新細明體"/>
              </a:rPr>
              <a:t> </a:t>
            </a:r>
            <a:r>
              <a:rPr lang="zh-TW" altLang="en-US" sz="2400" dirty="0" smtClean="0">
                <a:latin typeface="Comic Sans MS" panose="030F0702030302020204" pitchFamily="66" charset="0"/>
                <a:ea typeface="新細明體"/>
              </a:rPr>
              <a:t>   掉落影響工作效率。</a:t>
            </a:r>
            <a:endParaRPr lang="en-US" altLang="zh-TW" sz="2400" dirty="0" smtClean="0">
              <a:latin typeface="Comic Sans MS" panose="030F0702030302020204" pitchFamily="66" charset="0"/>
              <a:ea typeface="新細明體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Comic Sans MS" panose="030F0702030302020204" pitchFamily="66" charset="0"/>
                <a:ea typeface="新細明體"/>
              </a:rPr>
              <a:t>✽</a:t>
            </a:r>
            <a:r>
              <a:rPr lang="zh-TW" altLang="en-US" sz="2400" dirty="0" smtClean="0">
                <a:latin typeface="Comic Sans MS" panose="030F0702030302020204" pitchFamily="66" charset="0"/>
                <a:ea typeface="新細明體"/>
              </a:rPr>
              <a:t>內置原件小型化增大內部配線空間。</a:t>
            </a:r>
            <a:endParaRPr lang="en-US" altLang="zh-TW" sz="2400" dirty="0" smtClean="0">
              <a:latin typeface="Comic Sans MS" panose="030F0702030302020204" pitchFamily="66" charset="0"/>
              <a:ea typeface="新細明體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EBA06297-7040-4634-B387-FDDBD3930512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45766" r="17933" b="25605"/>
          <a:stretch/>
        </p:blipFill>
        <p:spPr bwMode="auto">
          <a:xfrm>
            <a:off x="442340" y="3284984"/>
            <a:ext cx="7730060" cy="240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424936" cy="1944216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動作確認</a:t>
            </a:r>
            <a:r>
              <a:rPr lang="zh-TW" altLang="en-US" b="1" dirty="0" smtClean="0">
                <a:latin typeface="Comic Sans MS" panose="030F0702030302020204" pitchFamily="66" charset="0"/>
              </a:rPr>
              <a:t>更容易</a:t>
            </a:r>
            <a:endParaRPr lang="en-US" altLang="zh-TW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Comic Sans MS" panose="030F0702030302020204" pitchFamily="66" charset="0"/>
              </a:rPr>
              <a:t>    指示燈外殼設計可擴散光源提高可視性，連</a:t>
            </a:r>
            <a:endParaRPr lang="en-US" altLang="zh-TW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TW" altLang="en-US" dirty="0">
                <a:latin typeface="Comic Sans MS" panose="030F0702030302020204" pitchFamily="66" charset="0"/>
              </a:rPr>
              <a:t> </a:t>
            </a:r>
            <a:r>
              <a:rPr lang="zh-TW" altLang="en-US" dirty="0" smtClean="0">
                <a:latin typeface="Comic Sans MS" panose="030F0702030302020204" pitchFamily="66" charset="0"/>
              </a:rPr>
              <a:t>   側面都可輕鬆辨識。</a:t>
            </a:r>
            <a:endParaRPr lang="zh-TW" altLang="en-US" dirty="0">
              <a:latin typeface="Comic Sans MS" panose="030F0702030302020204" pitchFamily="66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EBA06297-7040-4634-B387-FDDBD3930512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34274" r="21219" b="16797"/>
          <a:stretch/>
        </p:blipFill>
        <p:spPr bwMode="auto">
          <a:xfrm>
            <a:off x="395536" y="2395387"/>
            <a:ext cx="7812360" cy="293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63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496944" cy="136207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hlinkClick r:id="rId2"/>
              </a:rPr>
              <a:t>TEL   :04-22363226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MAIL:</a:t>
            </a:r>
            <a:r>
              <a:rPr lang="en-US" altLang="zh-TW" dirty="0" err="1">
                <a:hlinkClick r:id="rId3"/>
              </a:rPr>
              <a:t>sensor.switchs@msa.hinet.net</a:t>
            </a:r>
            <a:r>
              <a:rPr lang="en-US" altLang="zh-TW" dirty="0">
                <a:hlinkClick r:id="rId3"/>
              </a:rPr>
              <a:t> 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2267744" y="4653136"/>
            <a:ext cx="6172200" cy="1371600"/>
          </a:xfrm>
        </p:spPr>
        <p:txBody>
          <a:bodyPr/>
          <a:lstStyle/>
          <a:p>
            <a:r>
              <a:rPr lang="zh-TW" altLang="en-US" dirty="0" smtClean="0"/>
              <a:t>詳細商品內容及型號歡迎來電</a:t>
            </a:r>
            <a:r>
              <a:rPr lang="en-US" altLang="zh-TW" dirty="0" smtClean="0"/>
              <a:t>or</a:t>
            </a:r>
            <a:r>
              <a:rPr lang="zh-TW" altLang="en-US" dirty="0" smtClean="0"/>
              <a:t> 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詢問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WWW.LIMOU.COM.TW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6297-7040-4634-B387-FDDBD393051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431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416</TotalTime>
  <Words>186</Words>
  <Application>Microsoft Office PowerPoint</Application>
  <PresentationFormat>如螢幕大小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壁窗</vt:lpstr>
      <vt:lpstr>雙回路限動開關WL-N系列新品上市</vt:lpstr>
      <vt:lpstr>新產品特色(與舊WL系列比較)</vt:lpstr>
      <vt:lpstr>PowerPoint 簡報</vt:lpstr>
      <vt:lpstr>PowerPoint 簡報</vt:lpstr>
      <vt:lpstr>TEL   :04-22363226 MAIL:sensor.switchs@msa.hinet.net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雙回路限動開關WL-N系列新品上市</dc:title>
  <dc:creator>limou</dc:creator>
  <cp:lastModifiedBy>limou</cp:lastModifiedBy>
  <cp:revision>9</cp:revision>
  <dcterms:created xsi:type="dcterms:W3CDTF">2013-11-25T02:41:31Z</dcterms:created>
  <dcterms:modified xsi:type="dcterms:W3CDTF">2013-11-26T02:06:13Z</dcterms:modified>
</cp:coreProperties>
</file>